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7" r:id="rId5"/>
    <p:sldId id="268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4660"/>
  </p:normalViewPr>
  <p:slideViewPr>
    <p:cSldViewPr>
      <p:cViewPr varScale="1">
        <p:scale>
          <a:sx n="150" d="100"/>
          <a:sy n="150" d="100"/>
        </p:scale>
        <p:origin x="34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3C10-9B53-5C9E-F1F3-E0E3F0CE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A3CCD8-AF1D-FE85-2E35-0529565D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E0122-6B29-518D-AB56-AFB9E2D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B87F5-E778-CF21-972D-70BB9C3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33A42-FD2A-0282-ADDC-C0A063E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25FD-C050-81BF-F56A-330D3F2A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DC28E-1D31-9182-EBF9-FCE1225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40F2A-2A89-FB92-D83B-5B06755E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7D4BB-2F4F-2146-E7E4-EE1F51F4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75BEC-DF9D-F317-277D-1D4B227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B01CA-1591-2080-AE36-806BE190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9A63D-481E-0FFB-657A-37176D16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E2193-FF8A-2DAC-46EB-13EB2E6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3F38-2C72-73D4-2C43-66CB516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84769-6646-67BF-9398-86344993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7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4B5E6-DABC-B658-8BE2-F2F167A6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D9A5-7002-D935-B20A-7F853D50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CA449-4D78-5E52-D169-0F7E81A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4DB60-A466-B8B9-501C-A94A83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6244-2914-8E43-8DA0-AA117DE9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37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764BE-CB6B-FC40-661F-2B201798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6BF47-CCBB-6461-9394-9889C10D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32628-79D4-1B9E-84B0-7516601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30C12-A845-068B-02EA-03DFFBD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04008-EF7B-FFBB-EB1E-6ACFEA6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61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D0C0C-50FB-8BE7-BC8B-AE97F72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2EA3-D044-3803-3ADB-1DF6FE11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01DB3-B72D-D8C2-6C93-B9CC1CD1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68C9A-4A4D-1D4D-6FA7-7E21F83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08F4-4D69-A78F-2AE9-57A6D3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B98B3-9D06-26F7-E504-F5EE686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7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89725-341D-0FF0-2F6F-DAD7CFB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8A67D-A69E-BD0D-43A6-43AED87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694F0-2DBE-7D45-536E-747BE24F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76329-793A-E1A7-A38D-DE1FAAAD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0BC07-FFEC-B875-730E-41FA9A25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D1A61A-9E32-E361-D4FB-4DD640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AF0120-4AF6-EE5B-FFBD-B14DA14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92AF59-0DCF-82B7-22F0-293F66B1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93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5606-5236-CDAD-34ED-9CC74A90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5F918-3772-FC7A-C195-6B19CD50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74031-10FD-34A6-C2DC-4BF0253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81335B-AB1A-4248-998C-64FBC90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1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D6601-0C6B-70D7-2BC4-441C8EC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5B7F8-9338-EAC7-D5B3-5EA09588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AD1A1-3C9B-675C-1ECA-4F501C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8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F309-9D56-C51B-D5F1-B46AF09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70AA0-B5AD-D3BD-91BF-99C8AC50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0A26B1-FB7C-296B-C7B2-FD5BBCA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E786F-2F74-6E83-B0FD-96240B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53D8B-0789-418A-F4CF-11D6B8F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7C950-3E9B-0F5E-6118-CFB3C4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54CA-F82B-0F3C-5036-56FC9F9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B94FB1-3D72-23AE-8F5E-3E496719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B3B78D-9C7C-D507-014B-8DA46FCA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3B631-1813-A90A-8F8E-398A837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FE32E0-871B-2480-D59E-79AF12B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3C0B4-1465-D996-82EC-0612DF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353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466FB8-F251-EA23-204C-B9B4BCC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F7ADF-E7FF-3670-6360-E8429FD0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942F5-B9EC-521F-A728-B9A115450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6BB-ED40-48BD-91F3-AD630A0E3E70}" type="datetimeFigureOut">
              <a:rPr lang="en-NL" smtClean="0"/>
              <a:t>2/18/25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B7372-1FDF-59A2-2055-07475AC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AB756-EEB2-EFFC-E6A0-4ACAE57A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04664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65562"/>
              </p:ext>
            </p:extLst>
          </p:nvPr>
        </p:nvGraphicFramePr>
        <p:xfrm>
          <a:off x="767407" y="2398334"/>
          <a:ext cx="10657183" cy="3046890"/>
        </p:xfrm>
        <a:graphic>
          <a:graphicData uri="http://schemas.openxmlformats.org/drawingml/2006/table">
            <a:tbl>
              <a:tblPr/>
              <a:tblGrid>
                <a:gridCol w="1080121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9860089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8196177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520278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</a:t>
                      </a:r>
                      <a:r>
                        <a:rPr lang="nl-N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Markiezaten</a:t>
                      </a:r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JO10-3JM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DOSKO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031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Gastel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Fendert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ODIO JO11-1JM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1940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Steenbergen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20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ODIO JO13-1JM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3091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Seolto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2079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SSV'65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Jac</a:t>
                      </a:r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Grenswachters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Jac</a:t>
                      </a:r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428605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4023384" y="404664"/>
            <a:ext cx="41452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 22 februari</a:t>
            </a:r>
            <a:endParaRPr lang="nl-NL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617AE-1515-9CF3-D9BD-21D16E8B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F77535-EC30-948E-C772-0EEEDB296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0121C5D-C559-A82B-FF4B-C9A2F3A9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04664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2D3947-C0D2-E388-276E-3F5F2919B6F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3E3DFF7-5D3C-372E-C0B7-09DB9252C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99241"/>
              </p:ext>
            </p:extLst>
          </p:nvPr>
        </p:nvGraphicFramePr>
        <p:xfrm>
          <a:off x="767407" y="2413723"/>
          <a:ext cx="10657183" cy="3679573"/>
        </p:xfrm>
        <a:graphic>
          <a:graphicData uri="http://schemas.openxmlformats.org/drawingml/2006/table">
            <a:tbl>
              <a:tblPr/>
              <a:tblGrid>
                <a:gridCol w="1224137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2765844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2986008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81961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Halsteren JO10-4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2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HALSTEREN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Grenswachters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Buizerd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PUTTE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Alliance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Kortendijk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Kruisland JO14-1JM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't Hoogje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KRUISLAND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1940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22-02-2025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SSV'65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Het Schenge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GOES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420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3091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2079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44328"/>
                  </a:ext>
                </a:extLst>
              </a:tr>
              <a:tr h="327994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8505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23021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nl-NL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52961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17E9EA49-BF08-E3EB-C387-36FB2617C346}"/>
              </a:ext>
            </a:extLst>
          </p:cNvPr>
          <p:cNvSpPr/>
          <p:nvPr/>
        </p:nvSpPr>
        <p:spPr>
          <a:xfrm>
            <a:off x="4196509" y="404664"/>
            <a:ext cx="37989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 22 februari</a:t>
            </a:r>
            <a:endParaRPr lang="nl-NL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4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E86B9-2F82-C752-8145-1FD1791C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372A7B-1837-7355-89E9-BC6792CB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EA70FEB-CC3E-AB15-170E-AD48DB68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04664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094860-34C8-9D0F-A539-222F88BEBD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13565BB-58EC-3515-82CA-8BAF10161AE3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2438381"/>
          <a:ext cx="11317589" cy="304689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24565722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244581">
                  <a:extLst>
                    <a:ext uri="{9D8B030D-6E8A-4147-A177-3AD203B41FA5}">
                      <a16:colId xmlns:a16="http://schemas.microsoft.com/office/drawing/2014/main" val="397013141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BF77C769-9D74-F54F-F535-A218DD0450A5}"/>
              </a:ext>
            </a:extLst>
          </p:cNvPr>
          <p:cNvSpPr/>
          <p:nvPr/>
        </p:nvSpPr>
        <p:spPr>
          <a:xfrm>
            <a:off x="3791009" y="404664"/>
            <a:ext cx="460998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en uit zaterdag 1 maart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7BD9CC6-AD91-0118-EA61-8EA9348E8956}"/>
              </a:ext>
            </a:extLst>
          </p:cNvPr>
          <p:cNvSpPr txBox="1"/>
          <p:nvPr/>
        </p:nvSpPr>
        <p:spPr>
          <a:xfrm>
            <a:off x="308862" y="3162959"/>
            <a:ext cx="113311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OP 1 MAART IS ER VANWEGE DE CARNAVAL </a:t>
            </a:r>
          </a:p>
          <a:p>
            <a:pPr algn="ctr"/>
            <a:r>
              <a:rPr lang="nl-N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GEEN THUIS EN UIT PROGRAMMA</a:t>
            </a:r>
          </a:p>
        </p:txBody>
      </p:sp>
    </p:spTree>
    <p:extLst>
      <p:ext uri="{BB962C8B-B14F-4D97-AF65-F5344CB8AC3E}">
        <p14:creationId xmlns:p14="http://schemas.microsoft.com/office/powerpoint/2010/main" val="243406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80"/>
    </mc:Choice>
    <mc:Fallback>
      <p:transition spd="slow" advTm="300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04664"/>
            <a:ext cx="1380485" cy="144016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50125"/>
              </p:ext>
            </p:extLst>
          </p:nvPr>
        </p:nvGraphicFramePr>
        <p:xfrm>
          <a:off x="767408" y="2420888"/>
          <a:ext cx="10657183" cy="3411782"/>
        </p:xfrm>
        <a:graphic>
          <a:graphicData uri="http://schemas.openxmlformats.org/drawingml/2006/table">
            <a:tbl>
              <a:tblPr/>
              <a:tblGrid>
                <a:gridCol w="1087884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1087884">
                  <a:extLst>
                    <a:ext uri="{9D8B030D-6E8A-4147-A177-3AD203B41FA5}">
                      <a16:colId xmlns:a16="http://schemas.microsoft.com/office/drawing/2014/main" val="2571875126"/>
                    </a:ext>
                  </a:extLst>
                </a:gridCol>
                <a:gridCol w="2144987">
                  <a:extLst>
                    <a:ext uri="{9D8B030D-6E8A-4147-A177-3AD203B41FA5}">
                      <a16:colId xmlns:a16="http://schemas.microsoft.com/office/drawing/2014/main" val="1266071646"/>
                    </a:ext>
                  </a:extLst>
                </a:gridCol>
                <a:gridCol w="2780270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1479598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076560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08-03-2025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BSC JO11-5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57869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08-03-2025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De Markiezaten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08-03-2025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ST Smerdiek/Stavenisse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08-03-2025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SC Welberg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</a:t>
                      </a:r>
                      <a:r>
                        <a:rPr lang="nl-NL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Jac</a:t>
                      </a:r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99300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182214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1019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  <a:tr h="310162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59370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817589" y="404664"/>
            <a:ext cx="455682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Thuis zaterdag 8 maart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C327F6-DC94-B842-E7C2-28FEB3B274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94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8"/>
    </mc:Choice>
    <mc:Fallback xmlns="">
      <p:transition spd="slow" advTm="306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AA559E-4CE0-D9EB-F57A-0458D949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1380485" cy="14401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A58D6C-FAEB-C50E-EF16-17162FE72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04664"/>
            <a:ext cx="1380485" cy="14401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6BF95D-AF9D-9735-5706-9EF5E60A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46423" y="1852653"/>
            <a:ext cx="5899153" cy="39440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A303D05-8B4F-F2BA-D418-31802B36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99972"/>
              </p:ext>
            </p:extLst>
          </p:nvPr>
        </p:nvGraphicFramePr>
        <p:xfrm>
          <a:off x="335360" y="2438381"/>
          <a:ext cx="11317590" cy="304689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8797944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4565722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1956550">
                  <a:extLst>
                    <a:ext uri="{9D8B030D-6E8A-4147-A177-3AD203B41FA5}">
                      <a16:colId xmlns:a16="http://schemas.microsoft.com/office/drawing/2014/main" val="397013141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08-03-2025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ODIO, JO15-2JM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Sportpark De Heiloop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OSSENDRECHT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2B399253-9E7F-F54D-7B55-9778CC22C506}"/>
              </a:ext>
            </a:extLst>
          </p:cNvPr>
          <p:cNvSpPr/>
          <p:nvPr/>
        </p:nvSpPr>
        <p:spPr>
          <a:xfrm>
            <a:off x="3817587" y="404664"/>
            <a:ext cx="455682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Competitie </a:t>
            </a:r>
            <a:r>
              <a:rPr lang="nl-NL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 ZATERDAG</a:t>
            </a:r>
            <a:endParaRPr lang="nl-NL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</a:t>
            </a:r>
          </a:p>
          <a:p>
            <a:pPr algn="ctr"/>
            <a:r>
              <a:rPr lang="nl-NL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 zaterdag 8 maart</a:t>
            </a:r>
          </a:p>
        </p:txBody>
      </p:sp>
    </p:spTree>
    <p:extLst>
      <p:ext uri="{BB962C8B-B14F-4D97-AF65-F5344CB8AC3E}">
        <p14:creationId xmlns:p14="http://schemas.microsoft.com/office/powerpoint/2010/main" val="226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80"/>
    </mc:Choice>
    <mc:Fallback xmlns="">
      <p:transition spd="slow" advTm="3008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324</Words>
  <Application>Microsoft Macintosh PowerPoint</Application>
  <PresentationFormat>Breedbeeld</PresentationFormat>
  <Paragraphs>143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Overveld, Frank</dc:creator>
  <cp:lastModifiedBy>Eddy Huybrechts</cp:lastModifiedBy>
  <cp:revision>63</cp:revision>
  <dcterms:created xsi:type="dcterms:W3CDTF">2024-01-23T21:08:55Z</dcterms:created>
  <dcterms:modified xsi:type="dcterms:W3CDTF">2025-02-18T15:15:31Z</dcterms:modified>
</cp:coreProperties>
</file>