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2" autoAdjust="0"/>
    <p:restoredTop sz="94660"/>
  </p:normalViewPr>
  <p:slideViewPr>
    <p:cSldViewPr>
      <p:cViewPr varScale="1">
        <p:scale>
          <a:sx n="150" d="100"/>
          <a:sy n="150" d="100"/>
        </p:scale>
        <p:origin x="312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D3C10-9B53-5C9E-F1F3-E0E3F0CE0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A3CCD8-AF1D-FE85-2E35-0529565D4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4E0122-6B29-518D-AB56-AFB9E2D0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8/28/24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DB87F5-E778-CF21-972D-70BB9C30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A33A42-FD2A-0282-ADDC-C0A063EB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0811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225FD-C050-81BF-F56A-330D3F2A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2DC28E-1D31-9182-EBF9-FCE122530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B40F2A-2A89-FB92-D83B-5B06755E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8/28/24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B7D4BB-2F4F-2146-E7E4-EE1F51F4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075BEC-DF9D-F317-277D-1D4B227D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0807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4CB01CA-1591-2080-AE36-806BE1906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19A63D-481E-0FFB-657A-37176D163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4E2193-FF8A-2DAC-46EB-13EB2E6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8/28/24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F63F38-2C72-73D4-2C43-66CB516E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B84769-6646-67BF-9398-86344993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2734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4B5E6-DABC-B658-8BE2-F2F167A6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D4D9A5-7002-D935-B20A-7F853D50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ECA449-4D78-5E52-D169-0F7E81A6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8/28/24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A4DB60-A466-B8B9-501C-A94A8370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896244-2914-8E43-8DA0-AA117DE9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7374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764BE-CB6B-FC40-661F-2B201798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96BF47-CCBB-6461-9394-9889C10DE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032628-79D4-1B9E-84B0-75166015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8/28/24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630C12-A845-068B-02EA-03DFFBD1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104008-EF7B-FFBB-EB1E-6ACFEA62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1961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D0C0C-50FB-8BE7-BC8B-AE97F727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5E2EA3-D044-3803-3ADB-1DF6FE119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201DB3-B72D-D8C2-6C93-B9CC1CD17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F68C9A-4A4D-1D4D-6FA7-7E21F83B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8/28/24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6708F4-4D69-A78F-2AE9-57A6D3E1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4B98B3-9D06-26F7-E504-F5EE6861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274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89725-341D-0FF0-2F6F-DAD7CFB3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A8A67D-A69E-BD0D-43A6-43AED8743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C694F0-2DBE-7D45-536E-747BE24F5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C76329-793A-E1A7-A38D-DE1FAAAD9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30BC07-FFEC-B875-730E-41FA9A259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6D1A61A-9E32-E361-D4FB-4DD6405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8/28/24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AF0120-4AF6-EE5B-FFBD-B14DA14E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C92AF59-0DCF-82B7-22F0-293F66B1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0937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E5606-5236-CDAD-34ED-9CC74A90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995F918-3772-FC7A-C195-6B19CD50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8/28/24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EC74031-10FD-34A6-C2DC-4BF02531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81335B-AB1A-4248-998C-64FBC901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1610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4D6601-0C6B-70D7-2BC4-441C8ECF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8/28/24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45B7F8-9338-EAC7-D5B3-5EA09588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6AD1A1-3C9B-675C-1ECA-4F501CA0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2825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3F309-9D56-C51B-D5F1-B46AF096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C70AA0-B5AD-D3BD-91BF-99C8AC50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0A26B1-FB7C-296B-C7B2-FD5BBCAA3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DE786F-2F74-6E83-B0FD-96240BCB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8/28/24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153D8B-0789-418A-F4CF-11D6B8FC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F7C950-3E9B-0F5E-6118-CFB3C49F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89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654CA-F82B-0F3C-5036-56FC9F9B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6B94FB1-3D72-23AE-8F5E-3E4967199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B3B78D-9C7C-D507-014B-8DA46FCA5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F3B631-1813-A90A-8F8E-398A8372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8/28/24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FE32E0-871B-2480-D59E-79AF12BD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B3C0B4-1465-D996-82EC-0612DF8E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3353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9466FB8-F251-EA23-204C-B9B4BCCB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7F7ADF-E7FF-3670-6360-E8429FD07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8942F5-B9EC-521F-A728-B9A115450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636BB-ED40-48BD-91F3-AD630A0E3E70}" type="datetimeFigureOut">
              <a:rPr lang="en-NL" smtClean="0"/>
              <a:t>8/28/24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2B7372-1FDF-59A2-2055-07475AC8C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FAB756-EEB2-EFFC-E6A0-4ACAE57AF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8351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AA559E-4CE0-D9EB-F57A-0458D949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1380485" cy="1440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A58D6C-FAEB-C50E-EF16-17162FE7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295011"/>
            <a:ext cx="1380485" cy="1440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6BF95D-AF9D-9735-5706-9EF5E60A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3146423" y="1852653"/>
            <a:ext cx="5899153" cy="39440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A303D05-8B4F-F2BA-D418-31802B36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707454"/>
              </p:ext>
            </p:extLst>
          </p:nvPr>
        </p:nvGraphicFramePr>
        <p:xfrm>
          <a:off x="767408" y="2327087"/>
          <a:ext cx="10657183" cy="3752850"/>
        </p:xfrm>
        <a:graphic>
          <a:graphicData uri="http://schemas.openxmlformats.org/drawingml/2006/table">
            <a:tbl>
              <a:tblPr/>
              <a:tblGrid>
                <a:gridCol w="1366963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2691673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3989280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2609267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</a:tblGrid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Tholense Boys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774857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Grenswachters JO8-1JM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DVO'60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475118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12:30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ST </a:t>
                      </a:r>
                      <a:r>
                        <a:rPr lang="nl-NL" sz="2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Vosmeer</a:t>
                      </a:r>
                      <a:r>
                        <a:rPr lang="nl-NL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/NVS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81473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713897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1332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76334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80691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01301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29338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2B399253-9E7F-F54D-7B55-9778CC22C506}"/>
              </a:ext>
            </a:extLst>
          </p:cNvPr>
          <p:cNvSpPr/>
          <p:nvPr/>
        </p:nvSpPr>
        <p:spPr>
          <a:xfrm>
            <a:off x="2951902" y="-31163"/>
            <a:ext cx="6288196" cy="38318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 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4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nl-NL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</a:t>
            </a:r>
          </a:p>
          <a:p>
            <a:pPr algn="ctr"/>
            <a:r>
              <a:rPr lang="nl-NL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Thuis Zaterdag</a:t>
            </a:r>
            <a:r>
              <a:rPr lang="nl-N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31 augustus</a:t>
            </a:r>
            <a:endParaRPr lang="nl-NL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sz="45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4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8"/>
    </mc:Choice>
    <mc:Fallback xmlns="">
      <p:transition spd="slow" advTm="306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AA559E-4CE0-D9EB-F57A-0458D949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1380485" cy="1440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A58D6C-FAEB-C50E-EF16-17162FE7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295011"/>
            <a:ext cx="1380485" cy="1440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6BF95D-AF9D-9735-5706-9EF5E60A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3146423" y="1852653"/>
            <a:ext cx="5899153" cy="39440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A303D05-8B4F-F2BA-D418-31802B36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097228"/>
              </p:ext>
            </p:extLst>
          </p:nvPr>
        </p:nvGraphicFramePr>
        <p:xfrm>
          <a:off x="767408" y="2327087"/>
          <a:ext cx="10657182" cy="4265646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424565722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  <a:gridCol w="1872206">
                  <a:extLst>
                    <a:ext uri="{9D8B030D-6E8A-4147-A177-3AD203B41FA5}">
                      <a16:colId xmlns:a16="http://schemas.microsoft.com/office/drawing/2014/main" val="3970131419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08:45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Tholense Boys, JO13-1JM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De Bent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THOLEN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77485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WVV'67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JO10-2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De Fortuin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WOENSDRECHT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Cluzona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De Doelen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5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WOUW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47511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Lepelstr. Boys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Lepelstraatse Boys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LEPELSTRAAT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8147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SC Welberg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't Zandbaantje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1 - kunstgras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STEENBERGEN NB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71389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Halsteren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De Bent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3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THOLEN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133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10:20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BSC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Vierhoeven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F B2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ROOSENDAAL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7633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ST SVC/Noordhoek JO14-1JM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Noordhoek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NOORDHOEK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8069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DOSKO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JO11-3JM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Meilust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2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BERGEN OP ZOOM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0130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10:40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De Markiezaten JO7-4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Vierhoeven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F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ROOSENDAAL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01236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WVV'67, JO9-1JM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De Fortuin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2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WOENSDRECHT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5614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12:30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Rillandia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Rillandia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RILLAND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43186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12:30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Victoria'03 JO19-1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Albano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OUDENBOSCH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14901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15:00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De Markiezaten 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De Markiezaten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BERGEN OP ZOOM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29338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2B399253-9E7F-F54D-7B55-9778CC22C506}"/>
              </a:ext>
            </a:extLst>
          </p:cNvPr>
          <p:cNvSpPr/>
          <p:nvPr/>
        </p:nvSpPr>
        <p:spPr>
          <a:xfrm>
            <a:off x="3176323" y="-31163"/>
            <a:ext cx="5839355" cy="38318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 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4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nl-NL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</a:t>
            </a:r>
          </a:p>
          <a:p>
            <a:pPr algn="ctr"/>
            <a:r>
              <a:rPr lang="nl-NL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Uit Zaterdag</a:t>
            </a:r>
            <a:r>
              <a:rPr lang="nl-N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31 augustus</a:t>
            </a:r>
            <a:endParaRPr lang="nl-NL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sz="45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1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80"/>
    </mc:Choice>
    <mc:Fallback xmlns="">
      <p:transition spd="slow" advTm="300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AA559E-4CE0-D9EB-F57A-0458D949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1380485" cy="1440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A58D6C-FAEB-C50E-EF16-17162FE7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295011"/>
            <a:ext cx="1380485" cy="1440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6BF95D-AF9D-9735-5706-9EF5E60A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3146423" y="1852653"/>
            <a:ext cx="5899153" cy="39440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A303D05-8B4F-F2BA-D418-31802B36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868595"/>
              </p:ext>
            </p:extLst>
          </p:nvPr>
        </p:nvGraphicFramePr>
        <p:xfrm>
          <a:off x="767409" y="2204864"/>
          <a:ext cx="10657183" cy="4549491"/>
        </p:xfrm>
        <a:graphic>
          <a:graphicData uri="http://schemas.openxmlformats.org/drawingml/2006/table">
            <a:tbl>
              <a:tblPr/>
              <a:tblGrid>
                <a:gridCol w="1366963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2691673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3989280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2609267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JO11-3JM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Tholense Boys JO11-3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Steenbergen JO10-2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47511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JO10-2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Vivoo JO10-2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B2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8147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De Markizaten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Steenbergen JO71JM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Mini veld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642010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Dosko</a:t>
                      </a:r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Mini veld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930916"/>
                  </a:ext>
                </a:extLst>
              </a:tr>
              <a:tr h="22396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Dosko</a:t>
                      </a:r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De Markizaten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Mini veld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50626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Steenbergen JO71JM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Mini veld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42079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De Markizaten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Mini veld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83082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Dosko</a:t>
                      </a:r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Steenbergen JO71JM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Mini veld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264346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Cluzona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2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71389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Smerdiek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133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VVC'68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7633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Cluzona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8069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12:30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ST Apollo'69/DwO'15 JO13-1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0130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15:30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MOC'17 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012362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2B399253-9E7F-F54D-7B55-9778CC22C506}"/>
              </a:ext>
            </a:extLst>
          </p:cNvPr>
          <p:cNvSpPr/>
          <p:nvPr/>
        </p:nvSpPr>
        <p:spPr>
          <a:xfrm>
            <a:off x="2871657" y="-31163"/>
            <a:ext cx="6448688" cy="38318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 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4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nl-NL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</a:t>
            </a:r>
          </a:p>
          <a:p>
            <a:pPr algn="ctr"/>
            <a:r>
              <a:rPr lang="nl-NL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Thuis Zaterdag</a:t>
            </a:r>
            <a:r>
              <a:rPr lang="nl-N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7 september</a:t>
            </a:r>
            <a:endParaRPr lang="nl-NL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sz="45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9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59"/>
    </mc:Choice>
    <mc:Fallback xmlns="">
      <p:transition spd="slow" advTm="324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AA559E-4CE0-D9EB-F57A-0458D949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1380485" cy="1440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A58D6C-FAEB-C50E-EF16-17162FE7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295011"/>
            <a:ext cx="1380485" cy="1440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6BF95D-AF9D-9735-5706-9EF5E60A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3146423" y="1852653"/>
            <a:ext cx="5899153" cy="39440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A303D05-8B4F-F2BA-D418-31802B36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42090"/>
              </p:ext>
            </p:extLst>
          </p:nvPr>
        </p:nvGraphicFramePr>
        <p:xfrm>
          <a:off x="695400" y="2276872"/>
          <a:ext cx="10657183" cy="4296237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210767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69761433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08:45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METO JO7-2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BSC JO7-2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Sportpark De </a:t>
                      </a:r>
                      <a:r>
                        <a:rPr lang="nl-NL" sz="1600" b="0" dirty="0" err="1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Markiezaten</a:t>
                      </a:r>
                      <a:endParaRPr lang="nl-NL" sz="1600" b="0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veld 1 A2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BERGEN OP ZOOM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77485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08:30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MOC'17 JO8-5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Rozenoord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4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BERGEN OP ZOOM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08:30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Kloetinge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</a:t>
                      </a:r>
                      <a:r>
                        <a:rPr lang="nl-NL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Wesselopark</a:t>
                      </a:r>
                      <a:endParaRPr lang="nl-NL" sz="16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2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KLOETINGE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47511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08:30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Steenbergen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Seringenlaan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STEENBERGEN NB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8147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Cluzona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De </a:t>
                      </a:r>
                      <a:r>
                        <a:rPr lang="nl-NL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Markiezaten</a:t>
                      </a:r>
                      <a:endParaRPr lang="nl-NL" sz="16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BERGEN OP ZOOM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71389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De Markiezaten JO7-4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De Markiezaten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BERGEN OP ZOOM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133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De Fendert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De </a:t>
                      </a:r>
                      <a:r>
                        <a:rPr lang="nl-NL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Fendert</a:t>
                      </a:r>
                      <a:endParaRPr lang="nl-NL" sz="16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FIJNAART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7633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13:00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DOSKO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</a:t>
                      </a:r>
                      <a:r>
                        <a:rPr lang="nl-NL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Meilust</a:t>
                      </a:r>
                      <a:endParaRPr lang="nl-NL" sz="16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BERGEN OP ZOOM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8069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13:00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WVV'67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 TO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De Fortuin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WOENSDRECHT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0130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01236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5614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43186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14901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29338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2B399253-9E7F-F54D-7B55-9778CC22C506}"/>
              </a:ext>
            </a:extLst>
          </p:cNvPr>
          <p:cNvSpPr/>
          <p:nvPr/>
        </p:nvSpPr>
        <p:spPr>
          <a:xfrm>
            <a:off x="3096075" y="-31163"/>
            <a:ext cx="5999849" cy="38318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 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4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nl-NL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</a:t>
            </a:r>
          </a:p>
          <a:p>
            <a:pPr algn="ctr"/>
            <a:r>
              <a:rPr lang="nl-NL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Uit Zaterdag</a:t>
            </a:r>
            <a:r>
              <a:rPr lang="nl-N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7 september</a:t>
            </a:r>
            <a:endParaRPr lang="nl-NL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sz="45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1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82"/>
    </mc:Choice>
    <mc:Fallback xmlns="">
      <p:transition spd="slow" advTm="28282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60d28e6-2711-41c7-a68f-702f23d4c114}" enabled="1" method="Privileged" siteId="{f0660551-7f49-4caa-9af7-c22f7cb31c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475</Words>
  <Application>Microsoft Macintosh PowerPoint</Application>
  <PresentationFormat>Breedbeeld</PresentationFormat>
  <Paragraphs>226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Garamond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Overveld, Frank</dc:creator>
  <cp:lastModifiedBy>Eddy Huybrechts</cp:lastModifiedBy>
  <cp:revision>12</cp:revision>
  <dcterms:created xsi:type="dcterms:W3CDTF">2024-01-23T21:08:55Z</dcterms:created>
  <dcterms:modified xsi:type="dcterms:W3CDTF">2024-08-28T13:43:54Z</dcterms:modified>
</cp:coreProperties>
</file>