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62" r:id="rId3"/>
    <p:sldId id="265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/>
    <p:restoredTop sz="96327"/>
  </p:normalViewPr>
  <p:slideViewPr>
    <p:cSldViewPr snapToGrid="0">
      <p:cViewPr varScale="1">
        <p:scale>
          <a:sx n="145" d="100"/>
          <a:sy n="145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7B78B-6539-BC49-91C9-3DEC56095312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3775D-5FC7-CD4B-BE5B-8BE288D320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7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13A3C-3548-24BE-6323-4D6EF369C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CE11CB-C8B7-4B07-E671-0251F9FA2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952A65-2354-08E7-6F76-C93D7904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0D55D7-DF06-7380-70CE-A8D862B8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B29B51-3ECF-D545-BA02-1CB723B7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A4294-5E02-69F0-0E4D-BD5EC1A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0B67CB-E3AE-9157-B0EC-1D15146E5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3F9BB4-F5E0-F50F-85FD-8A3FCEC4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FE4388-BE49-589A-8410-BAC99B1E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36195D-8340-7364-5C50-5124AA82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3CB2F3-50CF-58E4-BC8D-7027AA072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95332C-D4A5-4101-02E0-F66DEDC6E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469A4C-1D6F-B80D-01CE-78933977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ACEF75-789F-1201-2194-CF8576FC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2CA8EF-21B5-D589-AB81-0BC6C0AA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3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6A5BC-6F3D-E74A-77E9-012B52D1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BE67D0-C2EA-B3A7-0975-CB6E9CAFB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3DC177-11FE-8ACE-D51E-745AEFE0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F7A2F-A7A4-B828-18A5-0EFF1573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7C7693-42BA-F71C-E1CC-68D2BC56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24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42228-E285-9875-F766-0C81A39A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3E0C7F-C01E-9BD1-9A0F-7307D385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04CEA3-D519-1461-58C1-7917D2ED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697872-B652-9826-98D8-C82FC58D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57A2F8-F308-D7A6-9F92-5F50B93F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53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CDB78-27D9-350B-C6CA-9019D45C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28D98-3E90-CEC1-D275-353190063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123755-70D8-75D5-C0D9-E4EF48496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EFA3DF-CE77-3034-E157-656AD123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FE1706-9928-289E-0602-C6ED4A4A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63B034-674F-45EE-C340-9BC644D8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77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C47D5-886F-6E93-504B-01B6E27C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26B01A-F052-A543-A463-1F5C73DB2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D380E7-B68F-A2D7-AD0C-836ABC05A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E7C2E7-0070-C33F-0982-BBA49785F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D8C63B-D023-158A-B445-75FF58920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95095BB-C431-6573-1638-BB351695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C9DBEB-F549-6EB4-5863-6CF6AEBD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1CCD93-CAEB-E8EA-ADCD-AE55BD7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73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3BE95-3B5F-2724-CD3F-2F47747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3F4DC0-9976-B922-6CA8-4BF768C2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4A7824-9E41-865E-2BE8-1F0465EA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5B515B-1167-178C-40A1-BF21D488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5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00AEE5F-B546-394D-AACA-5D44167E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CE1C889-71C0-1BDE-2454-870AD24D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A62C5F-9BA6-9FC9-E0F0-3D62B49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68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221DA-76CD-7EEF-BC63-C75C2850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578EBF-94C2-B7E2-163F-4D120118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B51EBE-11ED-6FAA-9E45-D0AA632BC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5B596F-C21F-24FC-555B-3F36A31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5530B3-D5F1-6663-01EC-DBFFC79B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E7984C-8B8B-66E5-8589-7599032D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88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8433A-A1C7-11C3-1172-D038B7FC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7D43FCA-B29D-E55F-D8C9-36F8A4FD1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06422D-F7B3-77B5-42CA-17BD062C2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7C5A86-32EB-C58B-0567-360FFB68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9E6F5A-842A-66C9-45DF-B6535FDD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57DC4B-BC83-4DAC-4507-A48D3BFB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85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D3997A-8666-F4A4-B2EC-BDB615D8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D11BC5-4A1F-5CC6-57E9-3ADEBAC2E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74ED6E-AF46-A482-CCA2-97CEAC979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8236-ACB2-5F4C-89D2-B9D9409080A8}" type="datetimeFigureOut">
              <a:rPr lang="nl-NL" smtClean="0"/>
              <a:t>16-05-2024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6FD29-3D89-85E6-B958-3A55D9B82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DD93FF-7AD4-EFBD-444C-FB8C2E073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375F-3EA3-9E48-8DB9-8458EBAA4B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4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14FC9-B7C7-3DA3-B428-70129C4BD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0ACE0E-FC0D-FB33-BD5E-6E05E921B031}"/>
              </a:ext>
            </a:extLst>
          </p:cNvPr>
          <p:cNvSpPr/>
          <p:nvPr/>
        </p:nvSpPr>
        <p:spPr>
          <a:xfrm>
            <a:off x="3897803" y="65943"/>
            <a:ext cx="43963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 </a:t>
            </a:r>
            <a:r>
              <a:rPr lang="nl-NL" sz="4000" b="1" dirty="0">
                <a:ln/>
                <a:solidFill>
                  <a:srgbClr val="FF0000"/>
                </a:solidFill>
              </a:rPr>
              <a:t>THUIS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ZATERDAG 18</a:t>
            </a:r>
            <a:r>
              <a:rPr lang="nl-NL" sz="4000" b="1" dirty="0">
                <a:ln/>
                <a:solidFill>
                  <a:schemeClr val="accent4"/>
                </a:solidFill>
              </a:rPr>
              <a:t> MEI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046FA8-32AA-3BF8-806C-E321DB03B3AC}"/>
              </a:ext>
            </a:extLst>
          </p:cNvPr>
          <p:cNvSpPr/>
          <p:nvPr/>
        </p:nvSpPr>
        <p:spPr>
          <a:xfrm>
            <a:off x="415849" y="2784783"/>
            <a:ext cx="48763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053DD48-D693-9C53-EF2D-61B4C4A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6" y="210621"/>
            <a:ext cx="2047115" cy="19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286D67E-313D-90DF-1280-C685C11A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9" y="210621"/>
            <a:ext cx="2047115" cy="1980000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C1F850C-E936-ABD7-EB93-547EB98D5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13285"/>
              </p:ext>
            </p:extLst>
          </p:nvPr>
        </p:nvGraphicFramePr>
        <p:xfrm>
          <a:off x="555811" y="2327087"/>
          <a:ext cx="10636907" cy="4265646"/>
        </p:xfrm>
        <a:graphic>
          <a:graphicData uri="http://schemas.openxmlformats.org/drawingml/2006/table">
            <a:tbl>
              <a:tblPr/>
              <a:tblGrid>
                <a:gridCol w="1364360">
                  <a:extLst>
                    <a:ext uri="{9D8B030D-6E8A-4147-A177-3AD203B41FA5}">
                      <a16:colId xmlns:a16="http://schemas.microsoft.com/office/drawing/2014/main" val="2304430533"/>
                    </a:ext>
                  </a:extLst>
                </a:gridCol>
                <a:gridCol w="2686553">
                  <a:extLst>
                    <a:ext uri="{9D8B030D-6E8A-4147-A177-3AD203B41FA5}">
                      <a16:colId xmlns:a16="http://schemas.microsoft.com/office/drawing/2014/main" val="4208877742"/>
                    </a:ext>
                  </a:extLst>
                </a:gridCol>
                <a:gridCol w="3981691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2604303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77485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Vosmeer</a:t>
                      </a:r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NVS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48034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Cluzona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47511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Cluzona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814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Halsteren JO9-4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13897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Vosmeer</a:t>
                      </a:r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133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NVS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7633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 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Vosmeer</a:t>
                      </a:r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8069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Steenbergen JO72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NVS JO 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0130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DIOZ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1236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Vivoo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561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ODIO JO14-1JM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43186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Zeelandia Middelb. JO19-2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901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Luctor Heinkenszand JO19-2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0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1"/>
    </mc:Choice>
    <mc:Fallback xmlns="">
      <p:transition spd="slow" advTm="312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14FC9-B7C7-3DA3-B428-70129C4BD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0ACE0E-FC0D-FB33-BD5E-6E05E921B031}"/>
              </a:ext>
            </a:extLst>
          </p:cNvPr>
          <p:cNvSpPr/>
          <p:nvPr/>
        </p:nvSpPr>
        <p:spPr>
          <a:xfrm>
            <a:off x="4086989" y="65943"/>
            <a:ext cx="40180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 </a:t>
            </a:r>
            <a:r>
              <a:rPr lang="nl-NL" sz="4000" b="1" dirty="0">
                <a:ln/>
                <a:solidFill>
                  <a:srgbClr val="FF0000"/>
                </a:solidFill>
              </a:rPr>
              <a:t>UIT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ZATERDAG 18 MEI</a:t>
            </a:r>
            <a:endParaRPr lang="nl-NL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1046FA8-32AA-3BF8-806C-E321DB03B3AC}"/>
              </a:ext>
            </a:extLst>
          </p:cNvPr>
          <p:cNvSpPr/>
          <p:nvPr/>
        </p:nvSpPr>
        <p:spPr>
          <a:xfrm>
            <a:off x="415849" y="2784783"/>
            <a:ext cx="48763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053DD48-D693-9C53-EF2D-61B4C4A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6" y="210621"/>
            <a:ext cx="2047115" cy="19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286D67E-313D-90DF-1280-C685C11A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9" y="210621"/>
            <a:ext cx="2047115" cy="1980000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8EB65A5-1394-6AFA-155C-9F2E9F7A5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43571"/>
              </p:ext>
            </p:extLst>
          </p:nvPr>
        </p:nvGraphicFramePr>
        <p:xfrm>
          <a:off x="349624" y="2468145"/>
          <a:ext cx="11492751" cy="3656268"/>
        </p:xfrm>
        <a:graphic>
          <a:graphicData uri="http://schemas.openxmlformats.org/drawingml/2006/table">
            <a:tbl>
              <a:tblPr/>
              <a:tblGrid>
                <a:gridCol w="744070">
                  <a:extLst>
                    <a:ext uri="{9D8B030D-6E8A-4147-A177-3AD203B41FA5}">
                      <a16:colId xmlns:a16="http://schemas.microsoft.com/office/drawing/2014/main" val="3126430544"/>
                    </a:ext>
                  </a:extLst>
                </a:gridCol>
                <a:gridCol w="2297688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643605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534856">
                  <a:extLst>
                    <a:ext uri="{9D8B030D-6E8A-4147-A177-3AD203B41FA5}">
                      <a16:colId xmlns:a16="http://schemas.microsoft.com/office/drawing/2014/main" val="551451622"/>
                    </a:ext>
                  </a:extLst>
                </a:gridCol>
                <a:gridCol w="1632030">
                  <a:extLst>
                    <a:ext uri="{9D8B030D-6E8A-4147-A177-3AD203B41FA5}">
                      <a16:colId xmlns:a16="http://schemas.microsoft.com/office/drawing/2014/main" val="17474185"/>
                    </a:ext>
                  </a:extLst>
                </a:gridCol>
                <a:gridCol w="2640502">
                  <a:extLst>
                    <a:ext uri="{9D8B030D-6E8A-4147-A177-3AD203B41FA5}">
                      <a16:colId xmlns:a16="http://schemas.microsoft.com/office/drawing/2014/main" val="2554215692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MZC'11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Den Hogen Blok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ZIERIKZEE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2469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BSC JO7-4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Kortendijk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71743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Rillandia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Rillandia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RILLAND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4856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Cluzona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Kortendijk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A2b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6002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Krabbendijke JO9-1JM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Krabbendijke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2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KRABBENDIJKE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4213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Vivoo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Rillandia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RILLAND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64301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Rillandia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JO10-3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Rillandia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RILLAND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5104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05089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64631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5308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31170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1" i="0" u="none" strike="noStrike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8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5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1"/>
    </mc:Choice>
    <mc:Fallback xmlns="">
      <p:transition spd="slow" advTm="312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14FC9-B7C7-3DA3-B428-70129C4BD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1046FA8-32AA-3BF8-806C-E321DB03B3AC}"/>
              </a:ext>
            </a:extLst>
          </p:cNvPr>
          <p:cNvSpPr/>
          <p:nvPr/>
        </p:nvSpPr>
        <p:spPr>
          <a:xfrm>
            <a:off x="415849" y="2784783"/>
            <a:ext cx="48763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86D67E-313D-90DF-1280-C685C11A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222" y="4601709"/>
            <a:ext cx="2047115" cy="1980000"/>
          </a:xfrm>
          <a:prstGeom prst="rect">
            <a:avLst/>
          </a:prstGeom>
        </p:spPr>
      </p:pic>
      <p:pic>
        <p:nvPicPr>
          <p:cNvPr id="9" name="Afbeelding 8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37D2D8F9-5960-E36F-D4AD-8D3985C5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3" y="5591709"/>
            <a:ext cx="3024908" cy="48614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212B8CD-E033-3BCE-A199-7FA274D529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75529" y="120901"/>
            <a:ext cx="4840941" cy="67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1"/>
    </mc:Choice>
    <mc:Fallback xmlns="">
      <p:transition spd="slow" advTm="312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AE985ED-C824-1A35-7BDC-28FBBFFB383F}"/>
              </a:ext>
            </a:extLst>
          </p:cNvPr>
          <p:cNvSpPr/>
          <p:nvPr/>
        </p:nvSpPr>
        <p:spPr>
          <a:xfrm>
            <a:off x="3897802" y="65943"/>
            <a:ext cx="43963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 </a:t>
            </a:r>
            <a:r>
              <a:rPr lang="nl-NL" sz="4000" b="1" dirty="0">
                <a:ln/>
                <a:solidFill>
                  <a:srgbClr val="FF0000"/>
                </a:solidFill>
              </a:rPr>
              <a:t>THUIS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ZATERDAG 25</a:t>
            </a:r>
            <a:r>
              <a:rPr lang="nl-NL" sz="4000" b="1" dirty="0">
                <a:ln/>
                <a:solidFill>
                  <a:schemeClr val="accent4"/>
                </a:solidFill>
              </a:rPr>
              <a:t> MEI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9DED8D1-95C1-E4D7-BE8F-1538ED848FD8}"/>
              </a:ext>
            </a:extLst>
          </p:cNvPr>
          <p:cNvSpPr/>
          <p:nvPr/>
        </p:nvSpPr>
        <p:spPr>
          <a:xfrm>
            <a:off x="415849" y="2784783"/>
            <a:ext cx="48763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8D8CCB-2434-62EE-CEAD-99AD53FA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6" y="210621"/>
            <a:ext cx="2047115" cy="19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51EA530-2CA5-AF2B-326F-CCC33A40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9" y="210621"/>
            <a:ext cx="2047115" cy="1980000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2C7397E-28FF-B11B-A57E-8693C9906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04388"/>
              </p:ext>
            </p:extLst>
          </p:nvPr>
        </p:nvGraphicFramePr>
        <p:xfrm>
          <a:off x="502024" y="2351604"/>
          <a:ext cx="11492753" cy="3888105"/>
        </p:xfrm>
        <a:graphic>
          <a:graphicData uri="http://schemas.openxmlformats.org/drawingml/2006/table">
            <a:tbl>
              <a:tblPr/>
              <a:tblGrid>
                <a:gridCol w="1134504">
                  <a:extLst>
                    <a:ext uri="{9D8B030D-6E8A-4147-A177-3AD203B41FA5}">
                      <a16:colId xmlns:a16="http://schemas.microsoft.com/office/drawing/2014/main" val="3126430544"/>
                    </a:ext>
                  </a:extLst>
                </a:gridCol>
                <a:gridCol w="3287482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4121378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949389">
                  <a:extLst>
                    <a:ext uri="{9D8B030D-6E8A-4147-A177-3AD203B41FA5}">
                      <a16:colId xmlns:a16="http://schemas.microsoft.com/office/drawing/2014/main" val="2554215692"/>
                    </a:ext>
                  </a:extLst>
                </a:gridCol>
              </a:tblGrid>
              <a:tr h="25282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HSC'28 JO13-1JM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826129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2469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4856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020698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58483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60021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421373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409630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170517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643013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051960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51040"/>
                  </a:ext>
                </a:extLst>
              </a:tr>
              <a:tr h="252824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0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5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1"/>
    </mc:Choice>
    <mc:Fallback xmlns="">
      <p:transition spd="slow" advTm="312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AE985ED-C824-1A35-7BDC-28FBBFFB383F}"/>
              </a:ext>
            </a:extLst>
          </p:cNvPr>
          <p:cNvSpPr/>
          <p:nvPr/>
        </p:nvSpPr>
        <p:spPr>
          <a:xfrm>
            <a:off x="4086987" y="65943"/>
            <a:ext cx="40180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PROGRAMMA</a:t>
            </a:r>
          </a:p>
          <a:p>
            <a:pPr algn="ctr"/>
            <a:r>
              <a:rPr lang="nl-NL" sz="4000" b="1" dirty="0">
                <a:ln/>
                <a:solidFill>
                  <a:schemeClr val="accent4"/>
                </a:solidFill>
              </a:rPr>
              <a:t>METO JEUGD </a:t>
            </a:r>
            <a:r>
              <a:rPr lang="nl-NL" sz="4000" b="1" dirty="0">
                <a:ln/>
                <a:solidFill>
                  <a:srgbClr val="FF0000"/>
                </a:solidFill>
              </a:rPr>
              <a:t>UIT</a:t>
            </a:r>
          </a:p>
          <a:p>
            <a:pPr algn="ctr"/>
            <a:r>
              <a:rPr lang="nl-NL" sz="4000" b="1" cap="none" spc="0" dirty="0">
                <a:ln/>
                <a:solidFill>
                  <a:schemeClr val="accent4"/>
                </a:solidFill>
                <a:effectLst/>
              </a:rPr>
              <a:t>ZATERDAG 25</a:t>
            </a:r>
            <a:r>
              <a:rPr lang="nl-NL" sz="4000" b="1" dirty="0">
                <a:ln/>
                <a:solidFill>
                  <a:schemeClr val="accent4"/>
                </a:solidFill>
              </a:rPr>
              <a:t> MEI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9DED8D1-95C1-E4D7-BE8F-1538ED848FD8}"/>
              </a:ext>
            </a:extLst>
          </p:cNvPr>
          <p:cNvSpPr/>
          <p:nvPr/>
        </p:nvSpPr>
        <p:spPr>
          <a:xfrm>
            <a:off x="415849" y="2784783"/>
            <a:ext cx="48763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8D8CCB-2434-62EE-CEAD-99AD53FA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6" y="210621"/>
            <a:ext cx="2047115" cy="19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51EA530-2CA5-AF2B-326F-CCC33A40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9" y="210621"/>
            <a:ext cx="2047115" cy="1980000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2C7397E-28FF-B11B-A57E-8693C9906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08065"/>
              </p:ext>
            </p:extLst>
          </p:nvPr>
        </p:nvGraphicFramePr>
        <p:xfrm>
          <a:off x="161364" y="2351604"/>
          <a:ext cx="11958918" cy="3635424"/>
        </p:xfrm>
        <a:graphic>
          <a:graphicData uri="http://schemas.openxmlformats.org/drawingml/2006/table">
            <a:tbl>
              <a:tblPr/>
              <a:tblGrid>
                <a:gridCol w="774252">
                  <a:extLst>
                    <a:ext uri="{9D8B030D-6E8A-4147-A177-3AD203B41FA5}">
                      <a16:colId xmlns:a16="http://schemas.microsoft.com/office/drawing/2014/main" val="3126430544"/>
                    </a:ext>
                  </a:extLst>
                </a:gridCol>
                <a:gridCol w="2533725">
                  <a:extLst>
                    <a:ext uri="{9D8B030D-6E8A-4147-A177-3AD203B41FA5}">
                      <a16:colId xmlns:a16="http://schemas.microsoft.com/office/drawing/2014/main" val="3465200594"/>
                    </a:ext>
                  </a:extLst>
                </a:gridCol>
                <a:gridCol w="1856690">
                  <a:extLst>
                    <a:ext uri="{9D8B030D-6E8A-4147-A177-3AD203B41FA5}">
                      <a16:colId xmlns:a16="http://schemas.microsoft.com/office/drawing/2014/main" val="3426295739"/>
                    </a:ext>
                  </a:extLst>
                </a:gridCol>
                <a:gridCol w="2671130">
                  <a:extLst>
                    <a:ext uri="{9D8B030D-6E8A-4147-A177-3AD203B41FA5}">
                      <a16:colId xmlns:a16="http://schemas.microsoft.com/office/drawing/2014/main" val="551451622"/>
                    </a:ext>
                  </a:extLst>
                </a:gridCol>
                <a:gridCol w="1326133">
                  <a:extLst>
                    <a:ext uri="{9D8B030D-6E8A-4147-A177-3AD203B41FA5}">
                      <a16:colId xmlns:a16="http://schemas.microsoft.com/office/drawing/2014/main" val="17474185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2554215692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BSC JO8-4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JO8-3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Vierhoeven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E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72469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09:15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Cluzona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WOUW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7002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RCS JO19-2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METO JO19-1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Sportpark De Alblas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OOST-SOUBURG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84856"/>
                  </a:ext>
                </a:extLst>
              </a:tr>
              <a:tr h="207291"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60021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32785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42137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643013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5104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05089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646310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8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5308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900" b="0" i="0" u="none" strike="noStrike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8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1"/>
    </mc:Choice>
    <mc:Fallback xmlns="">
      <p:transition spd="slow" advTm="3120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14FC9-B7C7-3DA3-B428-70129C4BD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1046FA8-32AA-3BF8-806C-E321DB03B3AC}"/>
              </a:ext>
            </a:extLst>
          </p:cNvPr>
          <p:cNvSpPr/>
          <p:nvPr/>
        </p:nvSpPr>
        <p:spPr>
          <a:xfrm>
            <a:off x="415849" y="2784783"/>
            <a:ext cx="48763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86D67E-313D-90DF-1280-C685C11A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222" y="4601709"/>
            <a:ext cx="2047115" cy="1980000"/>
          </a:xfrm>
          <a:prstGeom prst="rect">
            <a:avLst/>
          </a:prstGeom>
        </p:spPr>
      </p:pic>
      <p:pic>
        <p:nvPicPr>
          <p:cNvPr id="9" name="Afbeelding 8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37D2D8F9-5960-E36F-D4AD-8D3985C5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3" y="5591709"/>
            <a:ext cx="3024908" cy="486146"/>
          </a:xfrm>
          <a:prstGeom prst="rect">
            <a:avLst/>
          </a:prstGeom>
        </p:spPr>
      </p:pic>
      <p:pic>
        <p:nvPicPr>
          <p:cNvPr id="5" name="Afbeelding 4" descr="Afbeelding met tekst, schermopname, gras, voetbal&#10;&#10;Automatisch gegenereerde beschrijving">
            <a:extLst>
              <a:ext uri="{FF2B5EF4-FFF2-40B4-BE49-F238E27FC236}">
                <a16:creationId xmlns:a16="http://schemas.microsoft.com/office/drawing/2014/main" id="{24D0269E-3D14-4BE3-28D7-00D559D4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017" y="0"/>
            <a:ext cx="4835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1"/>
    </mc:Choice>
    <mc:Fallback xmlns="">
      <p:transition spd="slow" advTm="31201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254</Words>
  <Application>Microsoft Macintosh PowerPoint</Application>
  <PresentationFormat>Breedbeeld</PresentationFormat>
  <Paragraphs>138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Eddy Huybrechts</dc:creator>
  <cp:lastModifiedBy>Eddy Huybrechts</cp:lastModifiedBy>
  <cp:revision>70</cp:revision>
  <dcterms:created xsi:type="dcterms:W3CDTF">2023-10-24T17:04:31Z</dcterms:created>
  <dcterms:modified xsi:type="dcterms:W3CDTF">2024-05-16T17:44:37Z</dcterms:modified>
</cp:coreProperties>
</file>