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67" r:id="rId4"/>
    <p:sldId id="268" r:id="rId5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42" autoAdjust="0"/>
    <p:restoredTop sz="94660"/>
  </p:normalViewPr>
  <p:slideViewPr>
    <p:cSldViewPr>
      <p:cViewPr varScale="1">
        <p:scale>
          <a:sx n="150" d="100"/>
          <a:sy n="150" d="100"/>
        </p:scale>
        <p:origin x="3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8D3C10-9B53-5C9E-F1F3-E0E3F0CE0F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CA3CCD8-AF1D-FE85-2E35-0529565D4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4E0122-6B29-518D-AB56-AFB9E2D0F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36BB-ED40-48BD-91F3-AD630A0E3E70}" type="datetimeFigureOut">
              <a:rPr lang="en-NL" smtClean="0"/>
              <a:t>11/28/24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DB87F5-E778-CF21-972D-70BB9C30D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A33A42-FD2A-0282-ADDC-C0A063EB5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CFAA-C2F9-4269-A0DD-6B4A71033E5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08114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0225FD-C050-81BF-F56A-330D3F2A5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12DC28E-1D31-9182-EBF9-FCE122530C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4B40F2A-2A89-FB92-D83B-5B06755EB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36BB-ED40-48BD-91F3-AD630A0E3E70}" type="datetimeFigureOut">
              <a:rPr lang="en-NL" smtClean="0"/>
              <a:t>11/28/24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5B7D4BB-2F4F-2146-E7E4-EE1F51F40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075BEC-DF9D-F317-277D-1D4B227D0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CFAA-C2F9-4269-A0DD-6B4A71033E5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0807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4CB01CA-1591-2080-AE36-806BE1906F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519A63D-481E-0FFB-657A-37176D163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4E2193-FF8A-2DAC-46EB-13EB2E61A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36BB-ED40-48BD-91F3-AD630A0E3E70}" type="datetimeFigureOut">
              <a:rPr lang="en-NL" smtClean="0"/>
              <a:t>11/28/24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8F63F38-2C72-73D4-2C43-66CB516E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B84769-6646-67BF-9398-863449939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CFAA-C2F9-4269-A0DD-6B4A71033E5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27347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B4B5E6-DABC-B658-8BE2-F2F167A6E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D4D9A5-7002-D935-B20A-7F853D503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DECA449-4D78-5E52-D169-0F7E81A6D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36BB-ED40-48BD-91F3-AD630A0E3E70}" type="datetimeFigureOut">
              <a:rPr lang="en-NL" smtClean="0"/>
              <a:t>11/28/24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A4DB60-A466-B8B9-501C-A94A83700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896244-2914-8E43-8DA0-AA117DE97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CFAA-C2F9-4269-A0DD-6B4A71033E5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7374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F764BE-CB6B-FC40-661F-2B201798B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196BF47-CCBB-6461-9394-9889C10DE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032628-79D4-1B9E-84B0-751660155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36BB-ED40-48BD-91F3-AD630A0E3E70}" type="datetimeFigureOut">
              <a:rPr lang="en-NL" smtClean="0"/>
              <a:t>11/28/24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3630C12-A845-068B-02EA-03DFFBD14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104008-EF7B-FFBB-EB1E-6ACFEA62B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CFAA-C2F9-4269-A0DD-6B4A71033E5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19616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FD0C0C-50FB-8BE7-BC8B-AE97F7277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5E2EA3-D044-3803-3ADB-1DF6FE1191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C201DB3-B72D-D8C2-6C93-B9CC1CD171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BF68C9A-4A4D-1D4D-6FA7-7E21F83B1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36BB-ED40-48BD-91F3-AD630A0E3E70}" type="datetimeFigureOut">
              <a:rPr lang="en-NL" smtClean="0"/>
              <a:t>11/28/24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D6708F4-4D69-A78F-2AE9-57A6D3E1A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04B98B3-9D06-26F7-E504-F5EE6861C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CFAA-C2F9-4269-A0DD-6B4A71033E5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02748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C89725-341D-0FF0-2F6F-DAD7CFB3F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BA8A67D-A69E-BD0D-43A6-43AED8743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EC694F0-2DBE-7D45-536E-747BE24F5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7C76329-793A-E1A7-A38D-DE1FAAAD9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F30BC07-FFEC-B875-730E-41FA9A259E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6D1A61A-9E32-E361-D4FB-4DD640584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36BB-ED40-48BD-91F3-AD630A0E3E70}" type="datetimeFigureOut">
              <a:rPr lang="en-NL" smtClean="0"/>
              <a:t>11/28/24</a:t>
            </a:fld>
            <a:endParaRPr lang="en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EAF0120-4AF6-EE5B-FFBD-B14DA14E6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C92AF59-0DCF-82B7-22F0-293F66B17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CFAA-C2F9-4269-A0DD-6B4A71033E5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0937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4E5606-5236-CDAD-34ED-9CC74A90B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995F918-3772-FC7A-C195-6B19CD509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36BB-ED40-48BD-91F3-AD630A0E3E70}" type="datetimeFigureOut">
              <a:rPr lang="en-NL" smtClean="0"/>
              <a:t>11/28/24</a:t>
            </a:fld>
            <a:endParaRPr lang="en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EC74031-10FD-34A6-C2DC-4BF025314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B81335B-AB1A-4248-998C-64FBC9012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CFAA-C2F9-4269-A0DD-6B4A71033E5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16104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84D6601-0C6B-70D7-2BC4-441C8ECFD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36BB-ED40-48BD-91F3-AD630A0E3E70}" type="datetimeFigureOut">
              <a:rPr lang="en-NL" smtClean="0"/>
              <a:t>11/28/24</a:t>
            </a:fld>
            <a:endParaRPr lang="en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245B7F8-9338-EAC7-D5B3-5EA09588A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16AD1A1-3C9B-675C-1ECA-4F501CA0D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CFAA-C2F9-4269-A0DD-6B4A71033E5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28254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A3F309-9D56-C51B-D5F1-B46AF096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C70AA0-B5AD-D3BD-91BF-99C8AC502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F0A26B1-FB7C-296B-C7B2-FD5BBCAA30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CDE786F-2F74-6E83-B0FD-96240BCB2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36BB-ED40-48BD-91F3-AD630A0E3E70}" type="datetimeFigureOut">
              <a:rPr lang="en-NL" smtClean="0"/>
              <a:t>11/28/24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6153D8B-0789-418A-F4CF-11D6B8FC5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CF7C950-3E9B-0F5E-6118-CFB3C49F3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CFAA-C2F9-4269-A0DD-6B4A71033E5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897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2654CA-F82B-0F3C-5036-56FC9F9BC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6B94FB1-3D72-23AE-8F5E-3E49671997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DB3B78D-9C7C-D507-014B-8DA46FCA5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7F3B631-1813-A90A-8F8E-398A83725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36BB-ED40-48BD-91F3-AD630A0E3E70}" type="datetimeFigureOut">
              <a:rPr lang="en-NL" smtClean="0"/>
              <a:t>11/28/24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BFE32E0-871B-2480-D59E-79AF12BD8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0B3C0B4-1465-D996-82EC-0612DF8E8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CFAA-C2F9-4269-A0DD-6B4A71033E5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33537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9466FB8-F251-EA23-204C-B9B4BCCB5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57F7ADF-E7FF-3670-6360-E8429FD07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8942F5-B9EC-521F-A728-B9A1154501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636BB-ED40-48BD-91F3-AD630A0E3E70}" type="datetimeFigureOut">
              <a:rPr lang="en-NL" smtClean="0"/>
              <a:t>11/28/24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2B7372-1FDF-59A2-2055-07475AC8C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FAB756-EEB2-EFFC-E6A0-4ACAE57AF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0CFAA-C2F9-4269-A0DD-6B4A71033E5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8351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CCAA559E-4CE0-D9EB-F57A-0458D9499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404664"/>
            <a:ext cx="1380485" cy="144016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DA58D6C-FAEB-C50E-EF16-17162FE72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4472" y="295011"/>
            <a:ext cx="1380485" cy="144016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66BF95D-AF9D-9735-5706-9EF5E60AD4D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3146423" y="1852653"/>
            <a:ext cx="5899153" cy="394405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FA303D05-8B4F-F2BA-D418-31802B36F6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752005"/>
              </p:ext>
            </p:extLst>
          </p:nvPr>
        </p:nvGraphicFramePr>
        <p:xfrm>
          <a:off x="767407" y="2375029"/>
          <a:ext cx="10657183" cy="5253990"/>
        </p:xfrm>
        <a:graphic>
          <a:graphicData uri="http://schemas.openxmlformats.org/drawingml/2006/table">
            <a:tbl>
              <a:tblPr/>
              <a:tblGrid>
                <a:gridCol w="1366963">
                  <a:extLst>
                    <a:ext uri="{9D8B030D-6E8A-4147-A177-3AD203B41FA5}">
                      <a16:colId xmlns:a16="http://schemas.microsoft.com/office/drawing/2014/main" val="2304430533"/>
                    </a:ext>
                  </a:extLst>
                </a:gridCol>
                <a:gridCol w="2691673">
                  <a:extLst>
                    <a:ext uri="{9D8B030D-6E8A-4147-A177-3AD203B41FA5}">
                      <a16:colId xmlns:a16="http://schemas.microsoft.com/office/drawing/2014/main" val="4208877742"/>
                    </a:ext>
                  </a:extLst>
                </a:gridCol>
                <a:gridCol w="4222285">
                  <a:extLst>
                    <a:ext uri="{9D8B030D-6E8A-4147-A177-3AD203B41FA5}">
                      <a16:colId xmlns:a16="http://schemas.microsoft.com/office/drawing/2014/main" val="3465200594"/>
                    </a:ext>
                  </a:extLst>
                </a:gridCol>
                <a:gridCol w="2376262">
                  <a:extLst>
                    <a:ext uri="{9D8B030D-6E8A-4147-A177-3AD203B41FA5}">
                      <a16:colId xmlns:a16="http://schemas.microsoft.com/office/drawing/2014/main" val="3426295739"/>
                    </a:ext>
                  </a:extLst>
                </a:gridCol>
              </a:tblGrid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JO10-1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MOC'17 JO10-4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1 A2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2480344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JO9-2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Yerseke JO9-1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1 A1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475118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10:15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JO11-3JM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Lepelstr. Boys JO11-1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1 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281473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10:15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JO10-3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WVV'67 JO10-1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1 A1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6642010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11:45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JO17-1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Kloetinge JO17-2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9930916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13:30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Kruiningen 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8420793"/>
                  </a:ext>
                </a:extLst>
              </a:tr>
              <a:tr h="254737"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15:30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Alliance 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9830824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9264346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5713897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631332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976334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4780691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5301301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012362"/>
                  </a:ext>
                </a:extLst>
              </a:tr>
            </a:tbl>
          </a:graphicData>
        </a:graphic>
      </p:graphicFrame>
      <p:sp>
        <p:nvSpPr>
          <p:cNvPr id="6" name="Rechthoek 5">
            <a:extLst>
              <a:ext uri="{FF2B5EF4-FFF2-40B4-BE49-F238E27FC236}">
                <a16:creationId xmlns:a16="http://schemas.microsoft.com/office/drawing/2014/main" id="{2B399253-9E7F-F54D-7B55-9778CC22C506}"/>
              </a:ext>
            </a:extLst>
          </p:cNvPr>
          <p:cNvSpPr/>
          <p:nvPr/>
        </p:nvSpPr>
        <p:spPr>
          <a:xfrm>
            <a:off x="2787081" y="-31163"/>
            <a:ext cx="661783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Competitie </a:t>
            </a:r>
            <a:r>
              <a:rPr lang="nl-NL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nl-NL" sz="4800" b="1" cap="none" spc="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METO</a:t>
            </a:r>
            <a:r>
              <a:rPr lang="nl-NL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nl-NL" sz="48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2024- 2025</a:t>
            </a:r>
          </a:p>
          <a:p>
            <a:pPr algn="ctr"/>
            <a:r>
              <a:rPr lang="nl-NL" sz="3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nl-NL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Thuis Zaterdag</a:t>
            </a:r>
            <a:r>
              <a:rPr lang="nl-NL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30 november</a:t>
            </a:r>
            <a:endParaRPr lang="nl-NL" sz="5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194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59"/>
    </mc:Choice>
    <mc:Fallback xmlns="">
      <p:transition spd="slow" advTm="3245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CCAA559E-4CE0-D9EB-F57A-0458D9499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404664"/>
            <a:ext cx="1380485" cy="144016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DA58D6C-FAEB-C50E-EF16-17162FE72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4472" y="295011"/>
            <a:ext cx="1380485" cy="144016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66BF95D-AF9D-9735-5706-9EF5E60AD4D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3146423" y="1852653"/>
            <a:ext cx="5899153" cy="394405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FA303D05-8B4F-F2BA-D418-31802B36F6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81510"/>
              </p:ext>
            </p:extLst>
          </p:nvPr>
        </p:nvGraphicFramePr>
        <p:xfrm>
          <a:off x="551385" y="2708920"/>
          <a:ext cx="11173575" cy="3967579"/>
        </p:xfrm>
        <a:graphic>
          <a:graphicData uri="http://schemas.openxmlformats.org/drawingml/2006/table">
            <a:tbl>
              <a:tblPr/>
              <a:tblGrid>
                <a:gridCol w="679475">
                  <a:extLst>
                    <a:ext uri="{9D8B030D-6E8A-4147-A177-3AD203B41FA5}">
                      <a16:colId xmlns:a16="http://schemas.microsoft.com/office/drawing/2014/main" val="2304430533"/>
                    </a:ext>
                  </a:extLst>
                </a:gridCol>
                <a:gridCol w="2416868">
                  <a:extLst>
                    <a:ext uri="{9D8B030D-6E8A-4147-A177-3AD203B41FA5}">
                      <a16:colId xmlns:a16="http://schemas.microsoft.com/office/drawing/2014/main" val="3210767000"/>
                    </a:ext>
                  </a:extLst>
                </a:gridCol>
                <a:gridCol w="1735475">
                  <a:extLst>
                    <a:ext uri="{9D8B030D-6E8A-4147-A177-3AD203B41FA5}">
                      <a16:colId xmlns:a16="http://schemas.microsoft.com/office/drawing/2014/main" val="2697614330"/>
                    </a:ext>
                  </a:extLst>
                </a:gridCol>
                <a:gridCol w="2873037">
                  <a:extLst>
                    <a:ext uri="{9D8B030D-6E8A-4147-A177-3AD203B41FA5}">
                      <a16:colId xmlns:a16="http://schemas.microsoft.com/office/drawing/2014/main" val="420887774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465200594"/>
                    </a:ext>
                  </a:extLst>
                </a:gridCol>
                <a:gridCol w="2244584">
                  <a:extLst>
                    <a:ext uri="{9D8B030D-6E8A-4147-A177-3AD203B41FA5}">
                      <a16:colId xmlns:a16="http://schemas.microsoft.com/office/drawing/2014/main" val="3426295739"/>
                    </a:ext>
                  </a:extLst>
                </a:gridCol>
              </a:tblGrid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08:30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Steenbergen JO8-2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JO8-3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Sportpark Seringenlaan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hoofdveld A2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STEENBERGEN NB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8774857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08:45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Mini toernooi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JO7-2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Sportpark De Markiezaten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1 A1a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BERGEN OP ZOOM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2480344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Prinsenland JO9-1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JO9-1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Sportpark Molenkreek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5 A1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DINTELOORD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475118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VCK JO8-1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JO8-1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Sportpark De Stoofwei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2 A1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KOUDEKERKE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281473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Vosmeer JO10-1JM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JO10-2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Sportpark De Vossenberg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1 A1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OUD-VOSSEMEER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5713897"/>
                  </a:ext>
                </a:extLst>
              </a:tr>
              <a:tr h="311311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Roosendaal JO11-5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JO11-2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Sportpark Hulsdonk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3-B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ROOSENDAAL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631332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SVC JO8-1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JO8-2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Sportpark Hamel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1 A1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STANDDAARBUITEN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976334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Mini toernooi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Sportpark De Fortuin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1 A1a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WOENSDRECHT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4780691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11:00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WIK'57 JO11-1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JO11-1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Sportpark De Vospit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2 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KERKWERVE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012362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11:45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Wemeldinge JO14-1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JO14-1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Sportpark Boenze Boogerd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Hoofdveld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WEMELDINGE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5056142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13:15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Steenbergen 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Sportpark Seringenlaan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STEENBERGEN NB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6431864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18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9149014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18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529338"/>
                  </a:ext>
                </a:extLst>
              </a:tr>
            </a:tbl>
          </a:graphicData>
        </a:graphic>
      </p:graphicFrame>
      <p:sp>
        <p:nvSpPr>
          <p:cNvPr id="6" name="Rechthoek 5">
            <a:extLst>
              <a:ext uri="{FF2B5EF4-FFF2-40B4-BE49-F238E27FC236}">
                <a16:creationId xmlns:a16="http://schemas.microsoft.com/office/drawing/2014/main" id="{2B399253-9E7F-F54D-7B55-9778CC22C506}"/>
              </a:ext>
            </a:extLst>
          </p:cNvPr>
          <p:cNvSpPr/>
          <p:nvPr/>
        </p:nvSpPr>
        <p:spPr>
          <a:xfrm>
            <a:off x="3011503" y="-31163"/>
            <a:ext cx="616899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Competitie </a:t>
            </a:r>
            <a:r>
              <a:rPr lang="nl-NL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nl-NL" sz="4800" b="1" cap="none" spc="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METO</a:t>
            </a:r>
            <a:r>
              <a:rPr lang="nl-NL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nl-NL" sz="48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2024- 2025</a:t>
            </a:r>
          </a:p>
          <a:p>
            <a:pPr algn="ctr"/>
            <a:r>
              <a:rPr lang="nl-NL" sz="3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nl-NL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Uit Zaterdag</a:t>
            </a:r>
            <a:r>
              <a:rPr lang="nl-NL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30 november</a:t>
            </a:r>
            <a:endParaRPr lang="nl-NL" sz="5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418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82"/>
    </mc:Choice>
    <mc:Fallback xmlns="">
      <p:transition spd="slow" advTm="2828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CCAA559E-4CE0-D9EB-F57A-0458D9499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404664"/>
            <a:ext cx="1380485" cy="144016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DA58D6C-FAEB-C50E-EF16-17162FE72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4472" y="295011"/>
            <a:ext cx="1380485" cy="144016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66BF95D-AF9D-9735-5706-9EF5E60AD4D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3146423" y="1852653"/>
            <a:ext cx="5899153" cy="394405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FA303D05-8B4F-F2BA-D418-31802B36F6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218275"/>
              </p:ext>
            </p:extLst>
          </p:nvPr>
        </p:nvGraphicFramePr>
        <p:xfrm>
          <a:off x="767407" y="2276872"/>
          <a:ext cx="10657183" cy="5638800"/>
        </p:xfrm>
        <a:graphic>
          <a:graphicData uri="http://schemas.openxmlformats.org/drawingml/2006/table">
            <a:tbl>
              <a:tblPr/>
              <a:tblGrid>
                <a:gridCol w="1366963">
                  <a:extLst>
                    <a:ext uri="{9D8B030D-6E8A-4147-A177-3AD203B41FA5}">
                      <a16:colId xmlns:a16="http://schemas.microsoft.com/office/drawing/2014/main" val="2304430533"/>
                    </a:ext>
                  </a:extLst>
                </a:gridCol>
                <a:gridCol w="3097534">
                  <a:extLst>
                    <a:ext uri="{9D8B030D-6E8A-4147-A177-3AD203B41FA5}">
                      <a16:colId xmlns:a16="http://schemas.microsoft.com/office/drawing/2014/main" val="4208877742"/>
                    </a:ext>
                  </a:extLst>
                </a:gridCol>
                <a:gridCol w="3583419">
                  <a:extLst>
                    <a:ext uri="{9D8B030D-6E8A-4147-A177-3AD203B41FA5}">
                      <a16:colId xmlns:a16="http://schemas.microsoft.com/office/drawing/2014/main" val="3465200594"/>
                    </a:ext>
                  </a:extLst>
                </a:gridCol>
                <a:gridCol w="2609267">
                  <a:extLst>
                    <a:ext uri="{9D8B030D-6E8A-4147-A177-3AD203B41FA5}">
                      <a16:colId xmlns:a16="http://schemas.microsoft.com/office/drawing/2014/main" val="3426295739"/>
                    </a:ext>
                  </a:extLst>
                </a:gridCol>
              </a:tblGrid>
              <a:tr h="310162"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JO10-2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Steenbergen JO10-2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1 B1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8774857"/>
                  </a:ext>
                </a:extLst>
              </a:tr>
              <a:tr h="310162"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JO8-1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MOC'17 JO8-2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1 B2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2480344"/>
                  </a:ext>
                </a:extLst>
              </a:tr>
              <a:tr h="310162"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JO8-2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SC Welberg JO8-1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1 A2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1993002"/>
                  </a:ext>
                </a:extLst>
              </a:tr>
              <a:tr h="310162"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ODIO JO7-1JM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1 A2b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6182214"/>
                  </a:ext>
                </a:extLst>
              </a:tr>
              <a:tr h="310162"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10:15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JO11-1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MZC'11 JO11-4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1 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0520574"/>
                  </a:ext>
                </a:extLst>
              </a:tr>
              <a:tr h="310162"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10:15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JO11-2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MOC'17 JO11-3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2 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610192"/>
                  </a:ext>
                </a:extLst>
              </a:tr>
              <a:tr h="310162"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10:30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JO8-3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MOC'17 JO8-4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2 B1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5983787"/>
                  </a:ext>
                </a:extLst>
              </a:tr>
              <a:tr h="310162"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11:15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JO9-1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Kloetinge JO9-2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3 A1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0891803"/>
                  </a:ext>
                </a:extLst>
              </a:tr>
              <a:tr h="310162"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12:00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JO15-1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RCS JO15-3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5713897"/>
                  </a:ext>
                </a:extLst>
              </a:tr>
              <a:tr h="310162"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13:45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DVO'60 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8970385"/>
                  </a:ext>
                </a:extLst>
              </a:tr>
              <a:tr h="310162">
                <a:tc>
                  <a:txBody>
                    <a:bodyPr/>
                    <a:lstStyle/>
                    <a:p>
                      <a:pPr algn="ctr" fontAlgn="b"/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631332"/>
                  </a:ext>
                </a:extLst>
              </a:tr>
              <a:tr h="310162">
                <a:tc>
                  <a:txBody>
                    <a:bodyPr/>
                    <a:lstStyle/>
                    <a:p>
                      <a:pPr algn="ctr" fontAlgn="b"/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976334"/>
                  </a:ext>
                </a:extLst>
              </a:tr>
              <a:tr h="310162">
                <a:tc>
                  <a:txBody>
                    <a:bodyPr/>
                    <a:lstStyle/>
                    <a:p>
                      <a:pPr algn="ctr" fontAlgn="b"/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0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4780691"/>
                  </a:ext>
                </a:extLst>
              </a:tr>
              <a:tr h="310162">
                <a:tc>
                  <a:txBody>
                    <a:bodyPr/>
                    <a:lstStyle/>
                    <a:p>
                      <a:pPr algn="ctr" fontAlgn="b"/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0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5301301"/>
                  </a:ext>
                </a:extLst>
              </a:tr>
              <a:tr h="310162">
                <a:tc>
                  <a:txBody>
                    <a:bodyPr/>
                    <a:lstStyle/>
                    <a:p>
                      <a:pPr algn="ctr" fontAlgn="b"/>
                      <a:endParaRPr lang="nl-NL" sz="20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0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0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529338"/>
                  </a:ext>
                </a:extLst>
              </a:tr>
              <a:tr h="310162">
                <a:tc>
                  <a:txBody>
                    <a:bodyPr/>
                    <a:lstStyle/>
                    <a:p>
                      <a:pPr algn="ctr" fontAlgn="b"/>
                      <a:endParaRPr lang="nl-NL" sz="20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0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0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0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8159370"/>
                  </a:ext>
                </a:extLst>
              </a:tr>
            </a:tbl>
          </a:graphicData>
        </a:graphic>
      </p:graphicFrame>
      <p:sp>
        <p:nvSpPr>
          <p:cNvPr id="6" name="Rechthoek 5">
            <a:extLst>
              <a:ext uri="{FF2B5EF4-FFF2-40B4-BE49-F238E27FC236}">
                <a16:creationId xmlns:a16="http://schemas.microsoft.com/office/drawing/2014/main" id="{2B399253-9E7F-F54D-7B55-9778CC22C506}"/>
              </a:ext>
            </a:extLst>
          </p:cNvPr>
          <p:cNvSpPr/>
          <p:nvPr/>
        </p:nvSpPr>
        <p:spPr>
          <a:xfrm>
            <a:off x="2259278" y="-31163"/>
            <a:ext cx="767344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Competitie </a:t>
            </a:r>
            <a:r>
              <a:rPr lang="nl-NL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nl-NL" sz="4800" b="1" cap="none" spc="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METO ZATERDAG</a:t>
            </a:r>
            <a:endParaRPr lang="nl-NL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nl-NL" sz="48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2024- 2025</a:t>
            </a:r>
          </a:p>
          <a:p>
            <a:pPr algn="ctr"/>
            <a:r>
              <a:rPr lang="nl-NL" sz="3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nl-NL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Thuis </a:t>
            </a:r>
            <a:r>
              <a:rPr lang="nl-NL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 november</a:t>
            </a:r>
            <a:endParaRPr lang="nl-NL" sz="5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941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48"/>
    </mc:Choice>
    <mc:Fallback xmlns="">
      <p:transition spd="slow" advTm="3064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CCAA559E-4CE0-D9EB-F57A-0458D9499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404664"/>
            <a:ext cx="1380485" cy="144016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DA58D6C-FAEB-C50E-EF16-17162FE72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4472" y="295011"/>
            <a:ext cx="1380485" cy="144016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66BF95D-AF9D-9735-5706-9EF5E60AD4D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3146423" y="1852653"/>
            <a:ext cx="5899153" cy="394405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FA303D05-8B4F-F2BA-D418-31802B36F6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658229"/>
              </p:ext>
            </p:extLst>
          </p:nvPr>
        </p:nvGraphicFramePr>
        <p:xfrm>
          <a:off x="407368" y="2204864"/>
          <a:ext cx="11317589" cy="4284918"/>
        </p:xfrm>
        <a:graphic>
          <a:graphicData uri="http://schemas.openxmlformats.org/drawingml/2006/table">
            <a:tbl>
              <a:tblPr/>
              <a:tblGrid>
                <a:gridCol w="576064">
                  <a:extLst>
                    <a:ext uri="{9D8B030D-6E8A-4147-A177-3AD203B41FA5}">
                      <a16:colId xmlns:a16="http://schemas.microsoft.com/office/drawing/2014/main" val="2304430533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424565722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4208877742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346520059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426295739"/>
                    </a:ext>
                  </a:extLst>
                </a:gridCol>
                <a:gridCol w="2244581">
                  <a:extLst>
                    <a:ext uri="{9D8B030D-6E8A-4147-A177-3AD203B41FA5}">
                      <a16:colId xmlns:a16="http://schemas.microsoft.com/office/drawing/2014/main" val="3970131419"/>
                    </a:ext>
                  </a:extLst>
                </a:gridCol>
              </a:tblGrid>
              <a:tr h="304689"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08:30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Kloetinge JO14-3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JO14-1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Sportpark </a:t>
                      </a:r>
                      <a:r>
                        <a:rPr lang="nl-NL" sz="1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Wesselopark</a:t>
                      </a:r>
                      <a:endParaRPr lang="nl-NL" sz="18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KLOETINGE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8774857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08:45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De Markiezaten JO9-2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JO9-2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Sportpark De Markiezaten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2 A2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BERGEN OP ZOOM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2480344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VVC'68 JO10-2JM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JO10-1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Sportpark De Beek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E A1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HALSTEREN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475118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09:20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Cluzona JO7-3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Sportpark De Doelen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1 A2b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WOUW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281473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09:40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De </a:t>
                      </a:r>
                      <a:r>
                        <a:rPr lang="nl-NL" sz="1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Markiezaten</a:t>
                      </a:r>
                      <a:r>
                        <a:rPr lang="nl-NL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Sportpark De Doelen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1 A2a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WOUW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5713897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10:00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Grenswachters JO10-1JM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JO10-3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Sportpark De Buizerd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1 A1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PUTTE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631332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11:00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Luctor Heinkenszand JO19-2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JO19-1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Sportpark Heinkenszand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HEINKENSZAND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976334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11:30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NSV JO11-1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JO11-3JM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Sportpark De Wallen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1 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NISPEN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4780691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11:30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Cluzona JO17-1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JO17-1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Sportpark De Doelen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WOUW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5301301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14:00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Hansweertse B.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Sportpark Zijpe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HANSWEERT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012362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14:30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Prinsenland 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Sportpark Molenkreek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DINTELOORD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5056142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18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6431864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r" fontAlgn="b"/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9149014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r" fontAlgn="b"/>
                      <a:endParaRPr lang="nl-NL" sz="20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529338"/>
                  </a:ext>
                </a:extLst>
              </a:tr>
            </a:tbl>
          </a:graphicData>
        </a:graphic>
      </p:graphicFrame>
      <p:sp>
        <p:nvSpPr>
          <p:cNvPr id="6" name="Rechthoek 5">
            <a:extLst>
              <a:ext uri="{FF2B5EF4-FFF2-40B4-BE49-F238E27FC236}">
                <a16:creationId xmlns:a16="http://schemas.microsoft.com/office/drawing/2014/main" id="{2B399253-9E7F-F54D-7B55-9778CC22C506}"/>
              </a:ext>
            </a:extLst>
          </p:cNvPr>
          <p:cNvSpPr/>
          <p:nvPr/>
        </p:nvSpPr>
        <p:spPr>
          <a:xfrm>
            <a:off x="2259276" y="-31163"/>
            <a:ext cx="767344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Competitie </a:t>
            </a:r>
            <a:r>
              <a:rPr lang="nl-NL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nl-NL" sz="4800" b="1" cap="none" spc="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METO ZATERDAG</a:t>
            </a:r>
            <a:endParaRPr lang="nl-NL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nl-NL" sz="48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2024- 2025</a:t>
            </a:r>
          </a:p>
          <a:p>
            <a:pPr algn="ctr"/>
            <a:r>
              <a:rPr lang="nl-NL" sz="3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nl-NL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Uit </a:t>
            </a:r>
            <a:r>
              <a:rPr lang="nl-NL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 december</a:t>
            </a:r>
            <a:endParaRPr lang="nl-NL" sz="5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918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80"/>
    </mc:Choice>
    <mc:Fallback xmlns="">
      <p:transition spd="slow" advTm="30080"/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060d28e6-2711-41c7-a68f-702f23d4c114}" enabled="1" method="Privileged" siteId="{f0660551-7f49-4caa-9af7-c22f7cb31c2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1811</TotalTime>
  <Words>425</Words>
  <Application>Microsoft Macintosh PowerPoint</Application>
  <PresentationFormat>Breedbeeld</PresentationFormat>
  <Paragraphs>212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Garamond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van Overveld, Frank</dc:creator>
  <cp:lastModifiedBy>Eddy Huybrechts</cp:lastModifiedBy>
  <cp:revision>38</cp:revision>
  <dcterms:created xsi:type="dcterms:W3CDTF">2024-01-23T21:08:55Z</dcterms:created>
  <dcterms:modified xsi:type="dcterms:W3CDTF">2024-11-28T16:03:50Z</dcterms:modified>
</cp:coreProperties>
</file>